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png" ContentType="image/png"/>
  <Override PartName="/ppt/media/image2.jpeg" ContentType="image/jpeg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12192000" cy="68580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B08D0B1-D8A1-444A-B097-06774621366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1228704-6271-4D96-8C62-832FEFD836D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7C574B3-0518-4C89-A387-7A26A9B2D85F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594035D-C8AF-4F96-8E2F-CE52F05BD21A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774215D-088E-45E9-85A4-A479AD1ABD2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593577F-89DE-4067-9417-AAF4D7459D7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CAD3B44-7C8A-47CC-882B-4091DF5A9CD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95E35E7-A388-4CFE-9EAD-D5DF5FF06EE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280" cy="11064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87B0B69-1D44-485B-905C-B745C6470F0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DAA299E-CC31-441E-88CE-533613CC0B8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7D84B23-B7C7-4BA8-B901-488C982DCD6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A62E203-AEBB-4832-AB3E-B3A549C1A94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the title text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GB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941C7576-6F22-4279-A20E-4B3A81B73F65}" type="slidenum">
              <a:rPr b="0" lang="en-GB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600920" y="3429000"/>
            <a:ext cx="9143280" cy="23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en-GB" sz="6000" spc="-1" strike="noStrike">
                <a:solidFill>
                  <a:srgbClr val="000000"/>
                </a:solidFill>
                <a:latin typeface="Calibri Light"/>
              </a:rPr>
              <a:t>Example Slide With Image</a:t>
            </a:r>
            <a:endParaRPr b="0" lang="en-US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1600200" y="2743200"/>
            <a:ext cx="9143280" cy="51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GB" sz="2400" spc="-1" strike="noStrike">
                <a:solidFill>
                  <a:srgbClr val="000000"/>
                </a:solidFill>
                <a:latin typeface="Calibri"/>
              </a:rPr>
              <a:t>Created by: Sample.Cat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4096440" y="1143000"/>
            <a:ext cx="4361760" cy="1151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257800" y="2057400"/>
            <a:ext cx="6171480" cy="2386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GB" sz="6000" spc="-1" strike="noStrike">
                <a:solidFill>
                  <a:srgbClr val="000000"/>
                </a:solidFill>
                <a:latin typeface="Calibri Light"/>
              </a:rPr>
              <a:t>Slide With</a:t>
            </a:r>
            <a:br>
              <a:rPr sz="6000"/>
            </a:br>
            <a:r>
              <a:rPr b="0" lang="en-GB" sz="6000" spc="-1" strike="noStrike">
                <a:solidFill>
                  <a:srgbClr val="000000"/>
                </a:solidFill>
                <a:latin typeface="Calibri Light"/>
              </a:rPr>
              <a:t>Monalisa Photo</a:t>
            </a:r>
            <a:endParaRPr b="0" lang="en-US" sz="60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685800" y="610200"/>
            <a:ext cx="3886200" cy="5790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Application>LibreOffice/7.4.7.2$Linux_X86_64 LibreOffice_project/40$Build-2</Application>
  <AppVersion>15.0000</AppVersion>
  <Words>12</Words>
  <Paragraphs>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2022-11-19T14:46:39Z</dcterms:created>
  <dc:creator>Mike Griffiths</dc:creator>
  <dc:description/>
  <dc:language>en-US</dc:language>
  <cp:lastModifiedBy/>
  <dcterms:modified xsi:type="dcterms:W3CDTF">2025-01-27T17:40:05Z</dcterms:modified>
  <cp:revision>5</cp:revision>
  <dc:subject/>
  <dc:title>Example file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3</vt:i4>
  </property>
</Properties>
</file>